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60" r:id="rId4"/>
    <p:sldId id="264" r:id="rId5"/>
    <p:sldId id="265" r:id="rId6"/>
    <p:sldId id="270" r:id="rId7"/>
    <p:sldId id="267" r:id="rId8"/>
    <p:sldId id="263" r:id="rId9"/>
    <p:sldId id="268" r:id="rId10"/>
    <p:sldId id="269" r:id="rId11"/>
    <p:sldId id="271" r:id="rId12"/>
    <p:sldId id="26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0"/>
  </p:normalViewPr>
  <p:slideViewPr>
    <p:cSldViewPr snapToGrid="0" snapToObjects="1">
      <p:cViewPr>
        <p:scale>
          <a:sx n="100" d="100"/>
          <a:sy n="100" d="100"/>
        </p:scale>
        <p:origin x="100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B50122-1B16-6842-8368-CC2FF2820C9E}" type="datetimeFigureOut">
              <a:rPr lang="en-US" smtClean="0"/>
              <a:t>12/5/19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E62325-4D93-2143-9022-4FF3ED53B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316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E62325-4D93-2143-9022-4FF3ED53BB1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852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12/5/19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53967-5C18-E546-A142-0950ED33D2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Analytics report on employee data of </a:t>
            </a:r>
            <a:r>
              <a:rPr lang="en-US" dirty="0" err="1"/>
              <a:t>DDSAnalytics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DACD78-2356-E648-841B-247C66426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5561152"/>
            <a:ext cx="8825658" cy="698134"/>
          </a:xfrm>
        </p:spPr>
        <p:txBody>
          <a:bodyPr/>
          <a:lstStyle/>
          <a:p>
            <a:r>
              <a:rPr lang="en-US" dirty="0"/>
              <a:t>Presenter: Suchismita Moharana</a:t>
            </a:r>
          </a:p>
        </p:txBody>
      </p:sp>
    </p:spTree>
    <p:extLst>
      <p:ext uri="{BB962C8B-B14F-4D97-AF65-F5344CB8AC3E}">
        <p14:creationId xmlns:p14="http://schemas.microsoft.com/office/powerpoint/2010/main" val="3767886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CD0ED-34D3-2E48-A5A6-40BC0F3A5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of Job Satisfaction among employees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3DB67F-D526-214B-84FD-B35CCC6B7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above graph is to show the job satisfaction comparison between different job role that employees have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09175A5-6009-874C-9A48-7EB2FAD18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298" y="331952"/>
            <a:ext cx="6505902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700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7C232-145F-D749-BB9D-C01C333AE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D6359F-FA3A-D141-9291-4BEA38DA5E4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In my opinion, attrition is related to low income, more over time work and more work related travel.</a:t>
            </a:r>
          </a:p>
        </p:txBody>
      </p:sp>
    </p:spTree>
    <p:extLst>
      <p:ext uri="{BB962C8B-B14F-4D97-AF65-F5344CB8AC3E}">
        <p14:creationId xmlns:p14="http://schemas.microsoft.com/office/powerpoint/2010/main" val="1708853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53967-5C18-E546-A142-0950ED33D2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DACD78-2356-E648-841B-247C664269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5561152"/>
            <a:ext cx="8825658" cy="698134"/>
          </a:xfrm>
        </p:spPr>
        <p:txBody>
          <a:bodyPr/>
          <a:lstStyle/>
          <a:p>
            <a:r>
              <a:rPr lang="en-US" dirty="0"/>
              <a:t>Presenter: Suchismita Moharana</a:t>
            </a:r>
          </a:p>
        </p:txBody>
      </p:sp>
    </p:spTree>
    <p:extLst>
      <p:ext uri="{BB962C8B-B14F-4D97-AF65-F5344CB8AC3E}">
        <p14:creationId xmlns:p14="http://schemas.microsoft.com/office/powerpoint/2010/main" val="815199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11AEE-675B-444D-9FA6-D5FFAA8D1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Employee Count for Job Title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6356C1C-34D4-284E-B749-E4CF58186F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38043" y="1803399"/>
            <a:ext cx="5818527" cy="422147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410F50-8B35-D84D-8CC4-0D0F2E5323C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This graph on the right shows count of employees for each job titles that we have in the data.</a:t>
            </a:r>
          </a:p>
        </p:txBody>
      </p:sp>
    </p:spTree>
    <p:extLst>
      <p:ext uri="{BB962C8B-B14F-4D97-AF65-F5344CB8AC3E}">
        <p14:creationId xmlns:p14="http://schemas.microsoft.com/office/powerpoint/2010/main" val="4162620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D514C-1986-0F4E-8B5E-EB517319A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Percentage for each job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1F5C1C-F4C1-CB4D-8FDF-2543DAC6E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graph here clearly states that turnover rate is high for Sales Representatives.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C64DF4-8C9C-0348-976D-4460ADE157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2086" y="1503679"/>
            <a:ext cx="5277379" cy="452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021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D514C-1986-0F4E-8B5E-EB517319A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rate for employees working over time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1F5C1C-F4C1-CB4D-8FDF-2543DAC6E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graph on the right states that turnover rate is high for employees who work more overtime.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735D8E-F774-BD43-9BC4-69A9F33D1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634" y="1509110"/>
            <a:ext cx="4741918" cy="439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981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D514C-1986-0F4E-8B5E-EB517319A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Attrition Rate for employees who travel more for work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1F5C1C-F4C1-CB4D-8FDF-2543DAC6E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graph here clearly states that turnover rate is high for frequent travelers.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A25B1E-A735-4546-9753-500F7D03D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635" y="1551152"/>
            <a:ext cx="4584264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734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76585-2490-F744-9651-C6B810013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Monthly Income graph for Job Role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E466B8-2D32-CB4C-B28C-32827C170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916" y="2360447"/>
            <a:ext cx="6399487" cy="432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104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C940-33E0-754C-857A-7C82497CF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of Work Experience vs Monthly Income on Attrition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64B70F-6156-1847-9D91-081C5E7FB30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19976" y="2527230"/>
            <a:ext cx="5570921" cy="400678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C3A8B2-3090-724C-82CB-E1A7F3244D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9F02E4-0874-3042-85BC-59519FE5C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0082" y="2527230"/>
            <a:ext cx="5461000" cy="40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033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1FF24-2498-B04F-B324-C74A348BE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between NOs, YESs &amp; NAs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B6453-201A-6944-9261-E399B4E0E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6279" y="2603502"/>
            <a:ext cx="3141878" cy="576262"/>
          </a:xfrm>
        </p:spPr>
        <p:txBody>
          <a:bodyPr/>
          <a:lstStyle/>
          <a:p>
            <a:pPr algn="ctr"/>
            <a:r>
              <a:rPr lang="en-US" dirty="0"/>
              <a:t>For NO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61CB80-525A-A748-825F-D74709D6D4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69639" y="2603501"/>
            <a:ext cx="2867013" cy="576262"/>
          </a:xfrm>
        </p:spPr>
        <p:txBody>
          <a:bodyPr/>
          <a:lstStyle/>
          <a:p>
            <a:pPr algn="ctr"/>
            <a:r>
              <a:rPr lang="en-US" dirty="0"/>
              <a:t>For YES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08150B-38E3-9A4E-A489-C923B3A75C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en-US" dirty="0"/>
              <a:t>For NA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8BCB48-0700-A045-B480-4F59E4100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014" y="3449296"/>
            <a:ext cx="3333158" cy="2857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9DE4C84-3996-CA49-9E56-299C20DE0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2721" y="3449296"/>
            <a:ext cx="3154865" cy="2857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635633B-2319-7A45-B575-3AF28CE25D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8135" y="3449296"/>
            <a:ext cx="3357934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51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C7F6C-1811-9444-BBB0-D950D1AC2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Modeling to Predict Attrition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F8DE61-D918-5544-A7D9-52F9E4D0A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154621" y="3543299"/>
            <a:ext cx="8135008" cy="2952093"/>
          </a:xfrm>
        </p:spPr>
        <p:txBody>
          <a:bodyPr>
            <a:normAutofit/>
          </a:bodyPr>
          <a:lstStyle/>
          <a:p>
            <a:r>
              <a:rPr lang="en-US" dirty="0"/>
              <a:t>The result are below which was received from Naïve Bayes modeling based on the parameters that we discussed.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So, the attrition rate would be high for those employees who are in low income group (like Sales Representative) doing overtime and who Travel frequently.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B78638-9EBE-1C45-B07C-FF156902A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9200" y="4600245"/>
            <a:ext cx="2286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0070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1374</TotalTime>
  <Words>239</Words>
  <Application>Microsoft Macintosh PowerPoint</Application>
  <PresentationFormat>Widescreen</PresentationFormat>
  <Paragraphs>29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Gothic</vt:lpstr>
      <vt:lpstr>Wingdings 3</vt:lpstr>
      <vt:lpstr>Ion Boardroom</vt:lpstr>
      <vt:lpstr>Analytics report on employee data of DDSAnalytics</vt:lpstr>
      <vt:lpstr>Employee Count for Job Title</vt:lpstr>
      <vt:lpstr>Attrition Percentage for each job title</vt:lpstr>
      <vt:lpstr>Attrition rate for employees working over time</vt:lpstr>
      <vt:lpstr>Attrition Rate for employees who travel more for work</vt:lpstr>
      <vt:lpstr>Monthly Income graph for Job Role</vt:lpstr>
      <vt:lpstr>Impact of Work Experience vs Monthly Income on Attrition </vt:lpstr>
      <vt:lpstr>Comparison between NOs, YESs &amp; NAs</vt:lpstr>
      <vt:lpstr>Naïve Bayes Modeling to Predict Attrition</vt:lpstr>
      <vt:lpstr>Comparison of Job Satisfaction among employees</vt:lpstr>
      <vt:lpstr>Conclusion</vt:lpstr>
      <vt:lpstr>Thank You!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Doing Data Science Analytics on </dc:title>
  <dc:creator>Suchismita Moharana</dc:creator>
  <cp:lastModifiedBy>Suchismita Moharana</cp:lastModifiedBy>
  <cp:revision>16</cp:revision>
  <dcterms:created xsi:type="dcterms:W3CDTF">2019-12-05T06:28:28Z</dcterms:created>
  <dcterms:modified xsi:type="dcterms:W3CDTF">2019-12-06T05:22:35Z</dcterms:modified>
</cp:coreProperties>
</file>

<file path=docProps/thumbnail.jpeg>
</file>